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</p:sldIdLst>
  <p:sldSz cy="5143500" cx="9144000"/>
  <p:notesSz cx="6858000" cy="9144000"/>
  <p:embeddedFontLst>
    <p:embeddedFont>
      <p:font typeface="Playfair Display"/>
      <p:regular r:id="rId11"/>
      <p:bold r:id="rId12"/>
      <p:italic r:id="rId13"/>
      <p:boldItalic r:id="rId14"/>
    </p:embeddedFont>
    <p:embeddedFont>
      <p:font typeface="Lato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PlayfairDisplay-regular.fntdata"/><Relationship Id="rId10" Type="http://schemas.openxmlformats.org/officeDocument/2006/relationships/slide" Target="slides/slide6.xml"/><Relationship Id="rId13" Type="http://schemas.openxmlformats.org/officeDocument/2006/relationships/font" Target="fonts/PlayfairDisplay-italic.fntdata"/><Relationship Id="rId12" Type="http://schemas.openxmlformats.org/officeDocument/2006/relationships/font" Target="fonts/PlayfairDisplay-bold.fntdata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font" Target="fonts/Lato-regular.fntdata"/><Relationship Id="rId14" Type="http://schemas.openxmlformats.org/officeDocument/2006/relationships/font" Target="fonts/PlayfairDisplay-boldItalic.fntdata"/><Relationship Id="rId17" Type="http://schemas.openxmlformats.org/officeDocument/2006/relationships/font" Target="fonts/Lato-italic.fntdata"/><Relationship Id="rId16" Type="http://schemas.openxmlformats.org/officeDocument/2006/relationships/font" Target="fonts/Lato-bold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18" Type="http://schemas.openxmlformats.org/officeDocument/2006/relationships/font" Target="fonts/Lato-boldItalic.fntdata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Shape 7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Shape 8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0" name="Shape 9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Shape 9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586720" y="0"/>
            <a:ext cx="7970700" cy="666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586720" y="5076900"/>
            <a:ext cx="7970700" cy="666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12" name="Shape 12"/>
          <p:cNvCxnSpPr/>
          <p:nvPr/>
        </p:nvCxnSpPr>
        <p:spPr>
          <a:xfrm>
            <a:off x="733218" y="2235350"/>
            <a:ext cx="385200" cy="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3" name="Shape 13"/>
          <p:cNvSpPr txBox="1"/>
          <p:nvPr>
            <p:ph type="ctrTitle"/>
          </p:nvPr>
        </p:nvSpPr>
        <p:spPr>
          <a:xfrm>
            <a:off x="630600" y="136800"/>
            <a:ext cx="7893000" cy="1853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1000"/>
              </a:spcBef>
              <a:buSzPct val="100000"/>
              <a:defRPr sz="4800"/>
            </a:lvl1pPr>
            <a:lvl2pPr lvl="1">
              <a:spcBef>
                <a:spcPts val="1000"/>
              </a:spcBef>
              <a:buSzPct val="100000"/>
              <a:defRPr sz="4800"/>
            </a:lvl2pPr>
            <a:lvl3pPr lvl="2">
              <a:spcBef>
                <a:spcPts val="1000"/>
              </a:spcBef>
              <a:buSzPct val="100000"/>
              <a:defRPr sz="4800"/>
            </a:lvl3pPr>
            <a:lvl4pPr lvl="3">
              <a:spcBef>
                <a:spcPts val="1000"/>
              </a:spcBef>
              <a:buSzPct val="100000"/>
              <a:defRPr sz="4800"/>
            </a:lvl4pPr>
            <a:lvl5pPr lvl="4">
              <a:spcBef>
                <a:spcPts val="1000"/>
              </a:spcBef>
              <a:buSzPct val="100000"/>
              <a:defRPr sz="4800"/>
            </a:lvl5pPr>
            <a:lvl6pPr lvl="5">
              <a:spcBef>
                <a:spcPts val="1000"/>
              </a:spcBef>
              <a:buSzPct val="100000"/>
              <a:defRPr sz="4800"/>
            </a:lvl6pPr>
            <a:lvl7pPr lvl="6">
              <a:spcBef>
                <a:spcPts val="1000"/>
              </a:spcBef>
              <a:buSzPct val="100000"/>
              <a:defRPr sz="4800"/>
            </a:lvl7pPr>
            <a:lvl8pPr lvl="7">
              <a:spcBef>
                <a:spcPts val="1000"/>
              </a:spcBef>
              <a:buSzPct val="100000"/>
              <a:defRPr sz="4800"/>
            </a:lvl8pPr>
            <a:lvl9pPr lvl="8">
              <a:spcBef>
                <a:spcPts val="1000"/>
              </a:spcBef>
              <a:buSzPct val="100000"/>
              <a:defRPr sz="4800"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630600" y="3228375"/>
            <a:ext cx="7893000" cy="1274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400">
                <a:solidFill>
                  <a:schemeClr val="accent6"/>
                </a:solidFill>
              </a:defRPr>
            </a:lvl1pPr>
            <a:lvl2pPr lvl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400">
                <a:solidFill>
                  <a:schemeClr val="accent6"/>
                </a:solidFill>
              </a:defRPr>
            </a:lvl2pPr>
            <a:lvl3pPr lvl="2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400">
                <a:solidFill>
                  <a:schemeClr val="accent6"/>
                </a:solidFill>
              </a:defRPr>
            </a:lvl3pPr>
            <a:lvl4pPr lvl="3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400">
                <a:solidFill>
                  <a:schemeClr val="accent6"/>
                </a:solidFill>
              </a:defRPr>
            </a:lvl4pPr>
            <a:lvl5pPr lvl="4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400">
                <a:solidFill>
                  <a:schemeClr val="accent6"/>
                </a:solidFill>
              </a:defRPr>
            </a:lvl5pPr>
            <a:lvl6pPr lvl="5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400">
                <a:solidFill>
                  <a:schemeClr val="accent6"/>
                </a:solidFill>
              </a:defRPr>
            </a:lvl6pPr>
            <a:lvl7pPr lvl="6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400">
                <a:solidFill>
                  <a:schemeClr val="accent6"/>
                </a:solidFill>
              </a:defRPr>
            </a:lvl7pPr>
            <a:lvl8pPr lvl="7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400">
                <a:solidFill>
                  <a:schemeClr val="accent6"/>
                </a:solidFill>
              </a:defRPr>
            </a:lvl8pPr>
            <a:lvl9pPr lvl="8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400">
                <a:solidFill>
                  <a:schemeClr val="accent6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/>
          <p:nvPr/>
        </p:nvSpPr>
        <p:spPr>
          <a:xfrm>
            <a:off x="586720" y="0"/>
            <a:ext cx="7970700" cy="666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8" name="Shape 58"/>
          <p:cNvSpPr/>
          <p:nvPr/>
        </p:nvSpPr>
        <p:spPr>
          <a:xfrm>
            <a:off x="586720" y="5076900"/>
            <a:ext cx="7970700" cy="666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9" name="Shape 59"/>
          <p:cNvSpPr txBox="1"/>
          <p:nvPr>
            <p:ph type="title"/>
          </p:nvPr>
        </p:nvSpPr>
        <p:spPr>
          <a:xfrm>
            <a:off x="586725" y="1353787"/>
            <a:ext cx="7970700" cy="1538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Clr>
                <a:schemeClr val="accent6"/>
              </a:buClr>
              <a:buSzPct val="100000"/>
              <a:defRPr sz="10800">
                <a:solidFill>
                  <a:schemeClr val="accent6"/>
                </a:solidFill>
              </a:defRPr>
            </a:lvl1pPr>
            <a:lvl2pPr lvl="1" algn="ctr">
              <a:spcBef>
                <a:spcPts val="0"/>
              </a:spcBef>
              <a:buClr>
                <a:schemeClr val="accent6"/>
              </a:buClr>
              <a:buSzPct val="100000"/>
              <a:defRPr sz="10800">
                <a:solidFill>
                  <a:schemeClr val="accent6"/>
                </a:solidFill>
              </a:defRPr>
            </a:lvl2pPr>
            <a:lvl3pPr lvl="2" algn="ctr">
              <a:spcBef>
                <a:spcPts val="0"/>
              </a:spcBef>
              <a:buClr>
                <a:schemeClr val="accent6"/>
              </a:buClr>
              <a:buSzPct val="100000"/>
              <a:defRPr sz="10800">
                <a:solidFill>
                  <a:schemeClr val="accent6"/>
                </a:solidFill>
              </a:defRPr>
            </a:lvl3pPr>
            <a:lvl4pPr lvl="3" algn="ctr">
              <a:spcBef>
                <a:spcPts val="0"/>
              </a:spcBef>
              <a:buClr>
                <a:schemeClr val="accent6"/>
              </a:buClr>
              <a:buSzPct val="100000"/>
              <a:defRPr sz="10800">
                <a:solidFill>
                  <a:schemeClr val="accent6"/>
                </a:solidFill>
              </a:defRPr>
            </a:lvl4pPr>
            <a:lvl5pPr lvl="4" algn="ctr">
              <a:spcBef>
                <a:spcPts val="0"/>
              </a:spcBef>
              <a:buClr>
                <a:schemeClr val="accent6"/>
              </a:buClr>
              <a:buSzPct val="100000"/>
              <a:defRPr sz="10800">
                <a:solidFill>
                  <a:schemeClr val="accent6"/>
                </a:solidFill>
              </a:defRPr>
            </a:lvl5pPr>
            <a:lvl6pPr lvl="5" algn="ctr">
              <a:spcBef>
                <a:spcPts val="0"/>
              </a:spcBef>
              <a:buClr>
                <a:schemeClr val="accent6"/>
              </a:buClr>
              <a:buSzPct val="100000"/>
              <a:defRPr sz="10800">
                <a:solidFill>
                  <a:schemeClr val="accent6"/>
                </a:solidFill>
              </a:defRPr>
            </a:lvl6pPr>
            <a:lvl7pPr lvl="6" algn="ctr">
              <a:spcBef>
                <a:spcPts val="0"/>
              </a:spcBef>
              <a:buClr>
                <a:schemeClr val="accent6"/>
              </a:buClr>
              <a:buSzPct val="100000"/>
              <a:defRPr sz="10800">
                <a:solidFill>
                  <a:schemeClr val="accent6"/>
                </a:solidFill>
              </a:defRPr>
            </a:lvl7pPr>
            <a:lvl8pPr lvl="7" algn="ctr">
              <a:spcBef>
                <a:spcPts val="0"/>
              </a:spcBef>
              <a:buClr>
                <a:schemeClr val="accent6"/>
              </a:buClr>
              <a:buSzPct val="100000"/>
              <a:defRPr sz="10800">
                <a:solidFill>
                  <a:schemeClr val="accent6"/>
                </a:solidFill>
              </a:defRPr>
            </a:lvl8pPr>
            <a:lvl9pPr lvl="8" algn="ctr">
              <a:spcBef>
                <a:spcPts val="0"/>
              </a:spcBef>
              <a:buClr>
                <a:schemeClr val="accent6"/>
              </a:buClr>
              <a:buSzPct val="100000"/>
              <a:defRPr sz="10800">
                <a:solidFill>
                  <a:schemeClr val="accent6"/>
                </a:solidFill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x="586725" y="2968387"/>
            <a:ext cx="7970700" cy="1071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61" name="Shape 6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>
            <a:off x="586720" y="5076900"/>
            <a:ext cx="7970700" cy="666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" name="Shape 18"/>
          <p:cNvSpPr/>
          <p:nvPr/>
        </p:nvSpPr>
        <p:spPr>
          <a:xfrm>
            <a:off x="586720" y="0"/>
            <a:ext cx="7970700" cy="666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" name="Shape 19"/>
          <p:cNvSpPr txBox="1"/>
          <p:nvPr>
            <p:ph type="title"/>
          </p:nvPr>
        </p:nvSpPr>
        <p:spPr>
          <a:xfrm>
            <a:off x="509550" y="1921350"/>
            <a:ext cx="8124900" cy="130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/>
          <p:nvPr/>
        </p:nvSpPr>
        <p:spPr>
          <a:xfrm>
            <a:off x="-125" y="5045700"/>
            <a:ext cx="9144000" cy="978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23" name="Shape 23"/>
          <p:cNvCxnSpPr/>
          <p:nvPr/>
        </p:nvCxnSpPr>
        <p:spPr>
          <a:xfrm>
            <a:off x="419425" y="1154194"/>
            <a:ext cx="385200" cy="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4" name="Shape 24"/>
          <p:cNvSpPr txBox="1"/>
          <p:nvPr>
            <p:ph type="title"/>
          </p:nvPr>
        </p:nvSpPr>
        <p:spPr>
          <a:xfrm>
            <a:off x="311700" y="372725"/>
            <a:ext cx="8520600" cy="645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5" name="Shape 25"/>
          <p:cNvSpPr txBox="1"/>
          <p:nvPr>
            <p:ph idx="1" type="body"/>
          </p:nvPr>
        </p:nvSpPr>
        <p:spPr>
          <a:xfrm>
            <a:off x="311700" y="1417800"/>
            <a:ext cx="8520600" cy="3150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hape 28"/>
          <p:cNvCxnSpPr/>
          <p:nvPr/>
        </p:nvCxnSpPr>
        <p:spPr>
          <a:xfrm>
            <a:off x="419425" y="1154194"/>
            <a:ext cx="385200" cy="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9" name="Shape 29"/>
          <p:cNvSpPr txBox="1"/>
          <p:nvPr>
            <p:ph type="title"/>
          </p:nvPr>
        </p:nvSpPr>
        <p:spPr>
          <a:xfrm>
            <a:off x="311700" y="372725"/>
            <a:ext cx="8520600" cy="645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417950"/>
            <a:ext cx="3999900" cy="3150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2" type="body"/>
          </p:nvPr>
        </p:nvSpPr>
        <p:spPr>
          <a:xfrm>
            <a:off x="4832400" y="1417950"/>
            <a:ext cx="3999900" cy="3150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2" name="Shape 3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/>
          <p:nvPr>
            <p:ph type="title"/>
          </p:nvPr>
        </p:nvSpPr>
        <p:spPr>
          <a:xfrm>
            <a:off x="311700" y="372725"/>
            <a:ext cx="8520600" cy="645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7" name="Shape 37"/>
          <p:cNvCxnSpPr/>
          <p:nvPr/>
        </p:nvCxnSpPr>
        <p:spPr>
          <a:xfrm>
            <a:off x="411043" y="1417772"/>
            <a:ext cx="385200" cy="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8" name="Shape 38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9" name="Shape 39"/>
          <p:cNvSpPr txBox="1"/>
          <p:nvPr>
            <p:ph idx="1" type="body"/>
          </p:nvPr>
        </p:nvSpPr>
        <p:spPr>
          <a:xfrm>
            <a:off x="311700" y="1640350"/>
            <a:ext cx="2808000" cy="292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/>
          <p:nvPr/>
        </p:nvSpPr>
        <p:spPr>
          <a:xfrm>
            <a:off x="586720" y="0"/>
            <a:ext cx="7970700" cy="666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3" name="Shape 43"/>
          <p:cNvSpPr/>
          <p:nvPr/>
        </p:nvSpPr>
        <p:spPr>
          <a:xfrm>
            <a:off x="586720" y="5076900"/>
            <a:ext cx="7970700" cy="666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4" name="Shape 44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200"/>
            </a:lvl1pPr>
            <a:lvl2pPr lvl="1">
              <a:spcBef>
                <a:spcPts val="0"/>
              </a:spcBef>
              <a:buSzPct val="100000"/>
              <a:defRPr sz="4200"/>
            </a:lvl2pPr>
            <a:lvl3pPr lvl="2">
              <a:spcBef>
                <a:spcPts val="0"/>
              </a:spcBef>
              <a:buSzPct val="100000"/>
              <a:defRPr sz="4200"/>
            </a:lvl3pPr>
            <a:lvl4pPr lvl="3">
              <a:spcBef>
                <a:spcPts val="0"/>
              </a:spcBef>
              <a:buSzPct val="100000"/>
              <a:defRPr sz="4200"/>
            </a:lvl4pPr>
            <a:lvl5pPr lvl="4">
              <a:spcBef>
                <a:spcPts val="0"/>
              </a:spcBef>
              <a:buSzPct val="100000"/>
              <a:defRPr sz="4200"/>
            </a:lvl5pPr>
            <a:lvl6pPr lvl="5">
              <a:spcBef>
                <a:spcPts val="0"/>
              </a:spcBef>
              <a:buSzPct val="100000"/>
              <a:defRPr sz="4200"/>
            </a:lvl6pPr>
            <a:lvl7pPr lvl="6">
              <a:spcBef>
                <a:spcPts val="0"/>
              </a:spcBef>
              <a:buSzPct val="100000"/>
              <a:defRPr sz="4200"/>
            </a:lvl7pPr>
            <a:lvl8pPr lvl="7">
              <a:spcBef>
                <a:spcPts val="0"/>
              </a:spcBef>
              <a:buSzPct val="100000"/>
              <a:defRPr sz="4200"/>
            </a:lvl8pPr>
            <a:lvl9pPr lvl="8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/>
        </p:nvSpPr>
        <p:spPr>
          <a:xfrm>
            <a:off x="4572000" y="-100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48" name="Shape 48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9" name="Shape 49"/>
          <p:cNvSpPr txBox="1"/>
          <p:nvPr>
            <p:ph type="title"/>
          </p:nvPr>
        </p:nvSpPr>
        <p:spPr>
          <a:xfrm>
            <a:off x="265500" y="1084625"/>
            <a:ext cx="4045200" cy="17070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50" name="Shape 50"/>
          <p:cNvSpPr txBox="1"/>
          <p:nvPr>
            <p:ph idx="1" type="subTitle"/>
          </p:nvPr>
        </p:nvSpPr>
        <p:spPr>
          <a:xfrm>
            <a:off x="265500" y="2845200"/>
            <a:ext cx="4045200" cy="1421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100">
                <a:solidFill>
                  <a:schemeClr val="accent6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100">
                <a:solidFill>
                  <a:schemeClr val="accent6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100">
                <a:solidFill>
                  <a:schemeClr val="accent6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100">
                <a:solidFill>
                  <a:schemeClr val="accent6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100">
                <a:solidFill>
                  <a:schemeClr val="accent6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100">
                <a:solidFill>
                  <a:schemeClr val="accent6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100">
                <a:solidFill>
                  <a:schemeClr val="accent6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100">
                <a:solidFill>
                  <a:schemeClr val="accent6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6"/>
              </a:buClr>
              <a:buSzPct val="100000"/>
              <a:buNone/>
              <a:defRPr sz="2100">
                <a:solidFill>
                  <a:schemeClr val="accent6"/>
                </a:solidFill>
              </a:defRPr>
            </a:lvl9pPr>
          </a:lstStyle>
          <a:p/>
        </p:txBody>
      </p:sp>
      <p:sp>
        <p:nvSpPr>
          <p:cNvPr id="51" name="Shape 5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55" name="Shape 5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372725"/>
            <a:ext cx="8520600" cy="64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Font typeface="Playfair Display"/>
              <a:buNone/>
              <a:defRPr b="1" sz="3200">
                <a:solidFill>
                  <a:schemeClr val="dk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417800"/>
            <a:ext cx="8520600" cy="3150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ct val="100000"/>
              <a:buFont typeface="Lato"/>
              <a:defRPr sz="18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Lato"/>
              <a:defRPr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Lato"/>
              <a:defRPr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Lato"/>
              <a:defRPr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Lato"/>
              <a:defRPr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Lato"/>
              <a:defRPr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Lato"/>
              <a:defRPr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Lato"/>
              <a:defRPr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Lato"/>
              <a:defRPr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1"/>
                </a:solidFill>
                <a:latin typeface="Lato"/>
                <a:ea typeface="Lato"/>
                <a:cs typeface="Lato"/>
                <a:sym typeface="Lat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www.dropbox.com/" TargetMode="Externa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mailto:teachitalian@me.com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hyperlink" Target="mailto:teachitalian@me.com" TargetMode="External"/><Relationship Id="rId4" Type="http://schemas.openxmlformats.org/officeDocument/2006/relationships/hyperlink" Target="mailto:AlonziL@troycsd.org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/>
          <p:nvPr>
            <p:ph type="ctrTitle"/>
          </p:nvPr>
        </p:nvSpPr>
        <p:spPr>
          <a:xfrm>
            <a:off x="311700" y="1273200"/>
            <a:ext cx="8520600" cy="1175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 b="1" sz="6000" u="sng">
              <a:latin typeface="Calibri"/>
              <a:ea typeface="Calibri"/>
              <a:cs typeface="Calibri"/>
              <a:sym typeface="Calibri"/>
            </a:endParaRP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b="1" sz="6000" u="sng">
              <a:latin typeface="Calibri"/>
              <a:ea typeface="Calibri"/>
              <a:cs typeface="Calibri"/>
              <a:sym typeface="Calibri"/>
            </a:endParaRP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b="1" sz="6000" u="sng">
              <a:latin typeface="Calibri"/>
              <a:ea typeface="Calibri"/>
              <a:cs typeface="Calibri"/>
              <a:sym typeface="Calibri"/>
            </a:endParaRP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b="1" sz="6000" u="sng">
              <a:latin typeface="Calibri"/>
              <a:ea typeface="Calibri"/>
              <a:cs typeface="Calibri"/>
              <a:sym typeface="Calibri"/>
            </a:endParaRPr>
          </a:p>
          <a:p>
            <a:pPr lvl="0" rtl="0">
              <a:spcBef>
                <a:spcPts val="0"/>
              </a:spcBef>
              <a:buNone/>
            </a:pPr>
            <a:r>
              <a:rPr lang="en" sz="6000" u="sng"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lvl="0" rtl="0" algn="l">
              <a:spcBef>
                <a:spcPts val="0"/>
              </a:spcBef>
              <a:buNone/>
            </a:pPr>
            <a:r>
              <a:t/>
            </a:r>
            <a:endParaRPr b="1" sz="120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lvl="0" algn="ctr">
              <a:spcBef>
                <a:spcPts val="0"/>
              </a:spcBef>
              <a:buNone/>
            </a:pPr>
            <a:r>
              <a:rPr b="1" lang="en" sz="6000" u="sng">
                <a:latin typeface="Calibri"/>
                <a:ea typeface="Calibri"/>
                <a:cs typeface="Calibri"/>
                <a:sym typeface="Calibri"/>
              </a:rPr>
              <a:t>Swap Shop is Back!</a:t>
            </a:r>
          </a:p>
        </p:txBody>
      </p:sp>
      <p:sp>
        <p:nvSpPr>
          <p:cNvPr id="69" name="Shape 69"/>
          <p:cNvSpPr txBox="1"/>
          <p:nvPr>
            <p:ph idx="1" type="subTitle"/>
          </p:nvPr>
        </p:nvSpPr>
        <p:spPr>
          <a:xfrm>
            <a:off x="767375" y="2796950"/>
            <a:ext cx="7893000" cy="1274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Virtual Swap Shops in Italian, French, Spanish, German and other Languages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b="1" sz="180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lvl="0" rtl="0">
              <a:spcBef>
                <a:spcPts val="0"/>
              </a:spcBef>
              <a:buNone/>
            </a:pPr>
            <a:r>
              <a:rPr b="1" lang="en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Rosanne Perla - East Syracuse Minoa High School</a:t>
            </a:r>
          </a:p>
          <a:p>
            <a:pPr lvl="0">
              <a:spcBef>
                <a:spcPts val="0"/>
              </a:spcBef>
              <a:buNone/>
            </a:pPr>
            <a:r>
              <a:rPr b="1" lang="en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Lisa Serafini - Alonzi - Troy Central School District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 txBox="1"/>
          <p:nvPr>
            <p:ph type="title"/>
          </p:nvPr>
        </p:nvSpPr>
        <p:spPr>
          <a:xfrm>
            <a:off x="311700" y="372725"/>
            <a:ext cx="8520600" cy="645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Step 1: </a:t>
            </a:r>
          </a:p>
        </p:txBody>
      </p:sp>
      <p:sp>
        <p:nvSpPr>
          <p:cNvPr id="75" name="Shape 75"/>
          <p:cNvSpPr txBox="1"/>
          <p:nvPr>
            <p:ph idx="1" type="body"/>
          </p:nvPr>
        </p:nvSpPr>
        <p:spPr>
          <a:xfrm>
            <a:off x="311700" y="1417800"/>
            <a:ext cx="8520600" cy="3150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4191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ct val="100000"/>
            </a:pPr>
            <a:r>
              <a:rPr lang="en" sz="300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rPr>
              <a:t> Set up a dropbox account. </a:t>
            </a:r>
          </a:p>
          <a:p>
            <a:pPr indent="-4191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ct val="100000"/>
            </a:pPr>
            <a:r>
              <a:rPr lang="en" sz="300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rPr>
              <a:t>Go to dropbox.com and create a free account. </a:t>
            </a:r>
          </a:p>
          <a:p>
            <a:pPr indent="-4191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Calibri"/>
            </a:pPr>
            <a:r>
              <a:rPr lang="en" sz="30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3"/>
              </a:rPr>
              <a:t>Dropbox</a:t>
            </a:r>
          </a:p>
          <a:p>
            <a:pPr indent="-4191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ct val="100000"/>
              <a:buFont typeface="Calibri"/>
            </a:pPr>
            <a:r>
              <a:rPr lang="en" sz="300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rPr>
              <a:t>If you already use dropbox.com please skip this step. 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 txBox="1"/>
          <p:nvPr>
            <p:ph type="title"/>
          </p:nvPr>
        </p:nvSpPr>
        <p:spPr>
          <a:xfrm>
            <a:off x="311700" y="372725"/>
            <a:ext cx="8520600" cy="645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Step 2: </a:t>
            </a:r>
          </a:p>
        </p:txBody>
      </p:sp>
      <p:sp>
        <p:nvSpPr>
          <p:cNvPr id="81" name="Shape 81"/>
          <p:cNvSpPr txBox="1"/>
          <p:nvPr>
            <p:ph idx="1" type="body"/>
          </p:nvPr>
        </p:nvSpPr>
        <p:spPr>
          <a:xfrm>
            <a:off x="311700" y="1417800"/>
            <a:ext cx="8520600" cy="3150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810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b="1" lang="en" sz="240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rPr>
              <a:t>Send your email address to me - </a:t>
            </a:r>
            <a:r>
              <a:rPr b="1" lang="en"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b="1" lang="en" sz="2400" u="sng">
                <a:solidFill>
                  <a:srgbClr val="1155CC"/>
                </a:solidFill>
                <a:latin typeface="Calibri"/>
                <a:ea typeface="Calibri"/>
                <a:cs typeface="Calibri"/>
                <a:sym typeface="Calibri"/>
                <a:hlinkClick r:id="rId3"/>
              </a:rPr>
              <a:t>teachitalian@me.com</a:t>
            </a:r>
            <a:r>
              <a:rPr b="1" lang="en"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     </a:t>
            </a:r>
            <a:r>
              <a:rPr b="1" lang="en" sz="240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rPr>
              <a:t>Subject: Swap Shop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 txBox="1"/>
          <p:nvPr>
            <p:ph type="title"/>
          </p:nvPr>
        </p:nvSpPr>
        <p:spPr>
          <a:xfrm>
            <a:off x="311700" y="372725"/>
            <a:ext cx="8520600" cy="645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Step 3: </a:t>
            </a:r>
          </a:p>
        </p:txBody>
      </p:sp>
      <p:sp>
        <p:nvSpPr>
          <p:cNvPr id="87" name="Shape 87"/>
          <p:cNvSpPr txBox="1"/>
          <p:nvPr>
            <p:ph idx="1" type="body"/>
          </p:nvPr>
        </p:nvSpPr>
        <p:spPr>
          <a:xfrm>
            <a:off x="311700" y="1417800"/>
            <a:ext cx="8520600" cy="3150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4191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alibri"/>
            </a:pPr>
            <a:r>
              <a:rPr lang="en" sz="3000">
                <a:latin typeface="Calibri"/>
                <a:ea typeface="Calibri"/>
                <a:cs typeface="Calibri"/>
                <a:sym typeface="Calibri"/>
              </a:rPr>
              <a:t>Check your email for a link to the dropbox folder. 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/>
          <p:nvPr>
            <p:ph type="title"/>
          </p:nvPr>
        </p:nvSpPr>
        <p:spPr>
          <a:xfrm>
            <a:off x="311700" y="372725"/>
            <a:ext cx="8520600" cy="645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Step 4: </a:t>
            </a:r>
          </a:p>
        </p:txBody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311700" y="1417800"/>
            <a:ext cx="8520600" cy="3150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4191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alibri"/>
            </a:pPr>
            <a:r>
              <a:rPr lang="en" sz="3000">
                <a:latin typeface="Calibri"/>
                <a:ea typeface="Calibri"/>
                <a:cs typeface="Calibri"/>
                <a:sym typeface="Calibri"/>
              </a:rPr>
              <a:t>Share a .pdf / .doc / .jpg / or a .ppt by dropping, dragging or saving it to the folder. 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/>
          <p:nvPr>
            <p:ph type="title"/>
          </p:nvPr>
        </p:nvSpPr>
        <p:spPr>
          <a:xfrm>
            <a:off x="311700" y="372725"/>
            <a:ext cx="8520600" cy="645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Contact Information:</a:t>
            </a:r>
          </a:p>
        </p:txBody>
      </p:sp>
      <p:sp>
        <p:nvSpPr>
          <p:cNvPr id="99" name="Shape 99"/>
          <p:cNvSpPr txBox="1"/>
          <p:nvPr>
            <p:ph idx="1" type="body"/>
          </p:nvPr>
        </p:nvSpPr>
        <p:spPr>
          <a:xfrm>
            <a:off x="311700" y="1249450"/>
            <a:ext cx="8520600" cy="3150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4191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alibri"/>
            </a:pPr>
            <a:r>
              <a:rPr lang="en" sz="3000">
                <a:latin typeface="Calibri"/>
                <a:ea typeface="Calibri"/>
                <a:cs typeface="Calibri"/>
                <a:sym typeface="Calibri"/>
              </a:rPr>
              <a:t>Rosanne Perla </a:t>
            </a:r>
          </a:p>
          <a:p>
            <a:pPr indent="457200"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latin typeface="Calibri"/>
                <a:ea typeface="Calibri"/>
                <a:cs typeface="Calibri"/>
                <a:sym typeface="Calibri"/>
              </a:rPr>
              <a:t>East Syracuse Minoa High School</a:t>
            </a:r>
          </a:p>
          <a:p>
            <a:pPr indent="457200"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3"/>
              </a:rPr>
              <a:t>teachitalian@me.com</a:t>
            </a:r>
          </a:p>
          <a:p>
            <a:pPr indent="457200"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000">
              <a:latin typeface="Calibri"/>
              <a:ea typeface="Calibri"/>
              <a:cs typeface="Calibri"/>
              <a:sym typeface="Calibri"/>
            </a:endParaRPr>
          </a:p>
          <a:p>
            <a:pPr indent="-4191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alibri"/>
            </a:pPr>
            <a:r>
              <a:rPr lang="en" sz="3000">
                <a:latin typeface="Calibri"/>
                <a:ea typeface="Calibri"/>
                <a:cs typeface="Calibri"/>
                <a:sym typeface="Calibri"/>
              </a:rPr>
              <a:t>Lisa Serafini - Alonzi</a:t>
            </a:r>
          </a:p>
          <a:p>
            <a:pPr indent="457200"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latin typeface="Calibri"/>
                <a:ea typeface="Calibri"/>
                <a:cs typeface="Calibri"/>
                <a:sym typeface="Calibri"/>
              </a:rPr>
              <a:t>Troy Central School District</a:t>
            </a:r>
          </a:p>
          <a:p>
            <a:pPr indent="457200"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4"/>
              </a:rPr>
              <a:t>AlonziL@troycsd.org</a:t>
            </a:r>
          </a:p>
          <a:p>
            <a:pPr indent="457200"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3000"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blue-gold">
  <a:themeElements>
    <a:clrScheme name="Blue &amp; Gold">
      <a:dk1>
        <a:srgbClr val="FFFFFF"/>
      </a:dk1>
      <a:lt1>
        <a:srgbClr val="01AFD1"/>
      </a:lt1>
      <a:dk2>
        <a:srgbClr val="1E2D31"/>
      </a:dk2>
      <a:lt2>
        <a:srgbClr val="BFC7CA"/>
      </a:lt2>
      <a:accent1>
        <a:srgbClr val="006F85"/>
      </a:accent1>
      <a:accent2>
        <a:srgbClr val="AF4345"/>
      </a:accent2>
      <a:accent3>
        <a:srgbClr val="47D06A"/>
      </a:accent3>
      <a:accent4>
        <a:srgbClr val="F58F8F"/>
      </a:accent4>
      <a:accent5>
        <a:srgbClr val="F6CD4C"/>
      </a:accent5>
      <a:accent6>
        <a:srgbClr val="F8E71C"/>
      </a:accent6>
      <a:hlink>
        <a:srgbClr val="F6CD4C"/>
      </a:hlink>
      <a:folHlink>
        <a:srgbClr val="F6CD4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